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BAC58-3FE6-4533-9622-C28562B2C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665D94-3B07-4F8C-BC1A-6231EF141A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A67CF-0BD9-4C72-98D5-F6E5988CB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84DFC-38CC-4229-BF74-006D5C5D8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4BAEF-1F5D-4907-A68A-93C612923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2761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E12C6-C5EA-42BB-87A0-A801B495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9140B2-690E-4531-8C25-3F5C2D46F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8F59D-DB1B-46F3-B509-3CB0FD07D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2F852-AE2D-4E74-BAC2-398FCA342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BA925-9F1A-4170-8764-794E794FC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5951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89E42E-C8D6-4E2D-AEA9-13DB3C5752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EBC3FE-7EE0-444B-9FC5-5E1ED9472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EFB04-91EF-4363-913E-164DDF720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729EA-2720-4B32-B703-744484210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E6F75-15DE-4FF2-A3A8-D805CF7D6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9587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0BE5D-2A2C-4D7E-AB67-EE641C8E2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A0265-D01A-46A7-8946-6BC57D071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43904-3AC1-477A-BFE3-5D04FDE6E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AF85D-F419-4BAD-BB51-D77F55C00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EA934-3CD1-43F9-901D-59ECFE05A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5024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DFF61-C81F-49F0-AFD1-D6FFF10C3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35D56-AB64-417E-9B3A-960C1B57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54F85-7327-43F7-AD09-E372F5D30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F308E-9711-4B32-ABE7-FE08404F7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81A0A-B696-4533-A92E-00BF0ECF6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0089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D013E-311F-404C-87D1-86CA89BB9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4ABB1-798E-4475-A540-F15A9867EE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6C5DF2-CBAC-47E1-AAD9-6D2729A628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FA0FCC-73CB-4C2A-8F4F-D2625A3BB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77B32-8C30-4845-86C3-F999B4C15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0D1C51-D35F-4CFF-BA30-84DAEBAEE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8912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991F6-2E2B-4BBF-B0AF-E6ADC1B4D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A160C-ED0E-4DFA-BBCF-DB5928D074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AA3FB3-7B7F-4B2F-B3F6-01D815DFF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60F4C6-C0AA-4A7B-8FBC-813AAB5894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2B60E9-315C-462B-B7D0-5218CEBED3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16A284-F37A-4BE5-AB79-9DDDAA95E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F32C01-AB58-4D5C-A25A-AE563F4CE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7B7553-7BB9-4C27-9B3C-36CD7533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8328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7E63-5A0C-4522-80A7-68CABD4B1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C6376D-AFD7-44D8-9E93-E6A086EA2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4DFAD-B473-46E1-8B27-1B5ED5F3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87D0FD-03B9-4C8F-BC7C-50ED2C2EF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778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2F4CC9-F58E-4ECF-9123-7CBAF458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85A0C3-CD07-4056-B1F5-6122C07BD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B79153-2163-4D4B-9666-26E9D748D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8980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C314F-0226-4FE1-BA03-451830F5D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1870-97BA-4DAC-8FB7-3A3365114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A0925A-06B0-4BF0-BFD0-743EC1B31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CB1A1-907B-41C8-9CE2-0362F8BB6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432A13-6A95-43AA-9B95-ED884866D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F4405-536B-4467-B6F5-FB8AAFBB8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5481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F004F-7B9A-4741-BE4F-52C9657AF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BB03B2-436A-4093-B270-80B4D18346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A7AD9C-6A32-4075-BD75-8DE302EDC4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B6E246-EBB4-46A7-BD0A-67783A18E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403BF-2CA4-4440-84CF-B4BFFF194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A524B2-E985-4C23-92B5-D0D943A1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867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D7BF80-85FC-49D1-A77E-AE44964B1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F531D-D9E1-4CD8-A453-D451DC2B3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DE1C0-BCB4-4300-A44A-9FB60AB61C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DAADE-D9C3-47FE-90FA-E5B7E1755EC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E6B45-C491-4101-B36A-DB029E57E2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2BA18-881B-419E-BF09-C18930C19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BB1D0-F561-44D6-A21A-EDED4A100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9538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FF1C3-5431-4320-B2E7-9B1343071C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E6F30-0128-43DB-B5F8-CA9789FB4F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36BEB07-E81D-459D-8F00-B9F491F75E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345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Vivek Nimbalkar</dc:creator>
  <cp:lastModifiedBy>Vivek Nimbalkar</cp:lastModifiedBy>
  <cp:revision>1</cp:revision>
  <dcterms:created xsi:type="dcterms:W3CDTF">2022-04-27T15:54:15Z</dcterms:created>
  <dcterms:modified xsi:type="dcterms:W3CDTF">2022-04-27T15:58:42Z</dcterms:modified>
</cp:coreProperties>
</file>

<file path=docProps/thumbnail.jpeg>
</file>